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9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12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5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38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5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67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95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1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19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30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6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70A3-239D-4072-AF14-30AE32298B48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2B46-CEBB-42B1-B756-852093155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5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9400" y="496456"/>
            <a:ext cx="633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石川県における水素供給設備</a:t>
            </a:r>
            <a:r>
              <a:rPr kumimoji="1"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水素ステーション</a:t>
            </a:r>
            <a:r>
              <a:rPr kumimoji="1"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運営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業務公募型プロポーザル実施フローについて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73912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　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08200" y="2172411"/>
            <a:ext cx="43307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公募型プロポーザル参加希望企業募集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（今回）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08200" y="3857535"/>
            <a:ext cx="43307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水素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整備に係る国庫補助金交付決定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（予定）　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996034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月上旬～中旬　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5693368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月中旬～　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08200" y="5693368"/>
            <a:ext cx="4330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公募型プロポーザル実施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08200" y="7598368"/>
            <a:ext cx="4330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水素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運営事業者決定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大かっこ 12"/>
          <p:cNvSpPr/>
          <p:nvPr/>
        </p:nvSpPr>
        <p:spPr>
          <a:xfrm>
            <a:off x="1949450" y="6093934"/>
            <a:ext cx="4667250" cy="408466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08200" y="6194623"/>
            <a:ext cx="4216400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・能登、金沢の水素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運営事業者をそれぞれ選定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12900" y="8092468"/>
            <a:ext cx="4216400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・運営体制等について具体的に調整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大かっこ 15"/>
          <p:cNvSpPr/>
          <p:nvPr/>
        </p:nvSpPr>
        <p:spPr>
          <a:xfrm>
            <a:off x="1949450" y="7991779"/>
            <a:ext cx="4667250" cy="408466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3657600" y="3119710"/>
            <a:ext cx="1231900" cy="651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下矢印 17"/>
          <p:cNvSpPr/>
          <p:nvPr/>
        </p:nvSpPr>
        <p:spPr>
          <a:xfrm>
            <a:off x="3667125" y="4695206"/>
            <a:ext cx="1231900" cy="827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>
            <a:off x="3667125" y="6652470"/>
            <a:ext cx="1231900" cy="827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98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92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石川県庁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小西　高弘</dc:creator>
  <cp:lastModifiedBy>小西　高弘</cp:lastModifiedBy>
  <cp:revision>4</cp:revision>
  <cp:lastPrinted>2022-04-04T02:51:38Z</cp:lastPrinted>
  <dcterms:created xsi:type="dcterms:W3CDTF">2022-04-04T02:36:04Z</dcterms:created>
  <dcterms:modified xsi:type="dcterms:W3CDTF">2022-04-07T07:27:46Z</dcterms:modified>
</cp:coreProperties>
</file>